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327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3C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636" y="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81278-8BB4-428B-B244-06F21BF27C45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9A2BAF-8717-4989-8E18-A7E306536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064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A9577-A9AA-445E-8386-DC84907714EC}" type="datetime1">
              <a:rPr lang="en-US" smtClean="0"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365careers,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4D1BD-338B-459A-B68C-9471BB473917}" type="datetime1">
              <a:rPr lang="en-US" smtClean="0"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365careers,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E8A36-C204-4206-B08F-5F261FF732AD}" type="datetime1">
              <a:rPr lang="en-US" smtClean="0"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365careers,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335C0-1CB6-4B71-8043-BAC7FD2BEF67}" type="datetime1">
              <a:rPr lang="en-US" smtClean="0"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365careers,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6C111-9278-4A32-9B6E-AEB1E6A2139A}" type="datetime1">
              <a:rPr lang="en-US" smtClean="0"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365careers,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635BF-2D4C-44E2-8931-C510104C51D4}" type="datetime1">
              <a:rPr lang="en-US" smtClean="0"/>
              <a:t>8/22/2019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365careers,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AAB08-81CE-4949-9B18-A58A672FE563}" type="datetime1">
              <a:rPr lang="en-US" smtClean="0"/>
              <a:t>8/22/2019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365careers, 2019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0DAC1-B84A-4C59-B03D-E8BF2E588E1C}" type="datetime1">
              <a:rPr lang="en-US" smtClean="0"/>
              <a:t>8/22/2019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365careers,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BDE84-B1F9-4A55-99F8-2BB520E83462}" type="datetime1">
              <a:rPr lang="en-US" smtClean="0"/>
              <a:t>8/22/2019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365careers,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572AE-1FE2-438C-943E-3BA17A8391C2}" type="datetime1">
              <a:rPr lang="en-US" smtClean="0"/>
              <a:t>8/22/2019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365careers,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D8C2E-EF6D-43E2-8AB5-D5AF261EEF6C}" type="datetime1">
              <a:rPr lang="en-US" smtClean="0"/>
              <a:t>8/22/2019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365careers,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AB768-5A9C-49E9-8252-9EA6E2A57DF1}" type="datetime1">
              <a:rPr lang="en-US" smtClean="0"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365careers,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BD9CBC1-6501-4CF2-9335-99371777D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365careers, 2019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2E4CC6-6A75-4EAE-B603-E08A3E830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6" name="Picture 5" descr="A picture containing person&#10;&#10;Description automatically generated">
            <a:extLst>
              <a:ext uri="{FF2B5EF4-FFF2-40B4-BE49-F238E27FC236}">
                <a16:creationId xmlns:a16="http://schemas.microsoft.com/office/drawing/2014/main" id="{7DD54175-3DA2-4D48-87EA-ED6D00ADD4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35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5100" y="533402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Insert Shapes</a:t>
            </a:r>
          </a:p>
        </p:txBody>
      </p:sp>
      <p:sp>
        <p:nvSpPr>
          <p:cNvPr id="5" name="Rectangle 4"/>
          <p:cNvSpPr/>
          <p:nvPr/>
        </p:nvSpPr>
        <p:spPr>
          <a:xfrm>
            <a:off x="1905000" y="1039368"/>
            <a:ext cx="8071376" cy="274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rot="5400000">
            <a:off x="1735836" y="870204"/>
            <a:ext cx="365760" cy="274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990" y="565160"/>
            <a:ext cx="1987610" cy="540747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FF134E4-588C-4CA5-A246-1C0CB138C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365careers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A336DA-60DA-4ECC-8853-4ACC3821A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EE43CF2-4275-4E5D-A768-5CAEBCEB6C34}"/>
              </a:ext>
            </a:extLst>
          </p:cNvPr>
          <p:cNvSpPr/>
          <p:nvPr/>
        </p:nvSpPr>
        <p:spPr>
          <a:xfrm>
            <a:off x="1905000" y="1905000"/>
            <a:ext cx="3200400" cy="15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1A03F83-D6EA-4A35-BBD2-6C63D635CC9C}"/>
              </a:ext>
            </a:extLst>
          </p:cNvPr>
          <p:cNvSpPr/>
          <p:nvPr/>
        </p:nvSpPr>
        <p:spPr>
          <a:xfrm>
            <a:off x="1897732" y="4114800"/>
            <a:ext cx="3207668" cy="15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5169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5100" y="533402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Insert Pictures</a:t>
            </a:r>
          </a:p>
        </p:txBody>
      </p:sp>
      <p:sp>
        <p:nvSpPr>
          <p:cNvPr id="5" name="Rectangle 4"/>
          <p:cNvSpPr/>
          <p:nvPr/>
        </p:nvSpPr>
        <p:spPr>
          <a:xfrm>
            <a:off x="1905000" y="1039368"/>
            <a:ext cx="8071376" cy="274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rot="5400000">
            <a:off x="1735836" y="870204"/>
            <a:ext cx="365760" cy="274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990" y="476669"/>
            <a:ext cx="1987610" cy="54074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5000" y="1708319"/>
            <a:ext cx="5163332" cy="3441362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27A61AE-59DA-484C-98CE-0FE99F968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365careers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22CEF2-63A5-4830-8F35-F74B17E21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803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5100" y="533402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Insert Charts</a:t>
            </a:r>
          </a:p>
        </p:txBody>
      </p:sp>
      <p:sp>
        <p:nvSpPr>
          <p:cNvPr id="5" name="Rectangle 4"/>
          <p:cNvSpPr/>
          <p:nvPr/>
        </p:nvSpPr>
        <p:spPr>
          <a:xfrm>
            <a:off x="1905000" y="1039368"/>
            <a:ext cx="8071376" cy="274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rot="5400000">
            <a:off x="1735836" y="870204"/>
            <a:ext cx="365760" cy="274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990" y="565160"/>
            <a:ext cx="1987610" cy="540747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D423E75-1675-4ACD-B2B0-39F1C8188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365careers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635257-FE20-49D1-A1D2-3C3F5A565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1713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20</Words>
  <Application>Microsoft Office PowerPoint</Application>
  <PresentationFormat>Widescreen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Viktoria Hristova</dc:creator>
  <cp:lastModifiedBy>marti</cp:lastModifiedBy>
  <cp:revision>14</cp:revision>
  <dcterms:created xsi:type="dcterms:W3CDTF">2019-08-19T09:12:10Z</dcterms:created>
  <dcterms:modified xsi:type="dcterms:W3CDTF">2019-08-22T09:58:22Z</dcterms:modified>
</cp:coreProperties>
</file>